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ED9B-9DFC-7C99-FBC6-0FB6233E65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596E66-1130-8B23-6377-2920EBAFA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B8393-755F-FB17-AD63-171E45589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FB436-F7FC-9A7D-54A9-A02D74409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1934-C485-2562-F522-91F29375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1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B316B-893E-1208-A015-362841A6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655829-4B04-A2FA-F27A-1C3F47A79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BEBF3E-CD31-61F4-7EBE-66F8DF2A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0D0CC-B0D2-D881-AFE4-3DFE950F4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84996-1685-37A5-BB04-0BA15485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4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BE44D2-EB1E-9D2C-E20B-C82B94D7D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EE5E83-CC81-3C94-909B-F4A66B533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467729-D467-78AF-1BAF-8AACEE87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FE8B1A-FAB1-11A4-A03A-DC2F93963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8CC215-6F45-9222-BE5E-F86A0E16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213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43C6-479E-7008-DB9A-7943DFE19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A2EC88-F069-F022-9240-04520AE8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5CEDB4-C013-F722-EB38-7FBE30DA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B5052-D165-AB84-ACF1-D231A895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36C46-A884-4A8C-B367-CB63AAE44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6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81E3-5746-E4BE-6882-1FEC69EA2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354AC-3BEF-B421-D241-DF3B98474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C94A79-8C9F-6D08-AD60-5A49997E9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22615-035D-55FD-B050-A364F8813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48B9B-85A4-4E33-9DF9-20CC560CF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510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5AE69-7255-46C2-358B-413D8BE3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BEE88-21AD-4E6C-E9D2-48E8C49459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A842-E20D-3713-1F29-562CA32EC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EF545-11C3-5821-9A28-2285108E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13E1BC-5124-687E-99D1-70E5D04D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EF9EE8-7988-4807-0004-624A3A280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50989D-08CE-5DEC-D48B-66DD83014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DD24F-FF90-F2FC-8827-C89D279CB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B927A-616D-2B6D-6871-5FB991EB4C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7BC43-FE0D-CAE2-9EBD-FA6AEE3D4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FE153-BF42-4060-CF4D-91D84B0B1C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76480-8872-C726-4F7F-4B21F5F9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6D86F1-B0EC-CFB2-0480-C18D77F37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BBC9C9-31B3-B469-78D5-C39DB959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9174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AE049-FF26-7145-1D5D-1E3B669D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2275BF-1CF7-E5F5-AA1F-D7495E81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5732B-D25A-1FF5-8A7F-CEB46F1C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70991-F444-B7E3-6306-725D20F3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3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6D7C73-DD22-D4C5-ECE8-F5B4529D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8A04C1-8DFD-DDB2-247E-AFEAAEF2D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573B7-8568-3304-0B99-F78BAF20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084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31CEC-4EEB-487D-9318-F3BFE2CEA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E1D0-BD73-CB49-C2CA-5F384CCCE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276A7F-D3F4-3899-73F9-62F5A5F3E6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82875E-AF7B-9E3C-A522-A6DA176B7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547B1-4E5E-E445-73A3-7771EBEE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8842C0-1E75-62C9-BF1C-EC34A2956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99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6B3A2-0DF5-39EB-2CE1-137EF39EB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7211E-24FF-F627-F9B7-1B9E7D36D3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75B61-7C65-2B2A-567F-99CC85FA7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8F185-3CCA-9D6C-FBD6-20F5ADA71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1F454A-7B23-E762-91DF-BF8FE779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4767-5B24-3D7C-B96A-3D06E284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22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EC0806-8D38-24CE-2D26-87C73E7B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FEA9F1-94E5-41F8-ACCA-2A11C01763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C7BBF-5FC0-D16B-7723-A281D9420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86ACC-79F0-42FC-8D95-C401596DC247}" type="datetimeFigureOut">
              <a:rPr lang="en-GB" smtClean="0"/>
              <a:t>12/01/2024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03378-7B73-C3B6-C4CC-E8F3C3211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C8EC6-887F-F3E1-1A46-CB94A13D60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B6076-0D50-410C-8B38-1F46BFDE27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9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B63A1FB-DB38-B094-6986-6C4655E8FB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1D34703-571D-613A-8BFC-31F7680E81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0912" y="95783"/>
            <a:ext cx="2411088" cy="1705121"/>
          </a:xfrm>
        </p:spPr>
        <p:txBody>
          <a:bodyPr>
            <a:noAutofit/>
          </a:bodyPr>
          <a:lstStyle/>
          <a:p>
            <a:pPr rtl="1">
              <a:lnSpc>
                <a:spcPct val="200000"/>
              </a:lnSpc>
            </a:pPr>
            <a:r>
              <a:rPr lang="ar-AE" sz="2400" b="1" dirty="0"/>
              <a:t>واجبات وحدة </a:t>
            </a:r>
            <a:br>
              <a:rPr lang="ar-AE" sz="2400" b="1" dirty="0"/>
            </a:br>
            <a:r>
              <a:rPr lang="ar-AE" sz="2400" b="1" dirty="0"/>
              <a:t>مهارات إعادة التدوير</a:t>
            </a:r>
            <a:endParaRPr lang="en-GB" sz="2400" b="1" dirty="0"/>
          </a:p>
        </p:txBody>
      </p:sp>
      <p:pic>
        <p:nvPicPr>
          <p:cNvPr id="8" name="Picture 7" descr="A collection of black and yellow rubber wedges&#10;&#10;Description automatically generated">
            <a:extLst>
              <a:ext uri="{FF2B5EF4-FFF2-40B4-BE49-F238E27FC236}">
                <a16:creationId xmlns:a16="http://schemas.microsoft.com/office/drawing/2014/main" id="{141125C8-E187-43EE-39DC-D446AB3D0C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1" y="4648"/>
            <a:ext cx="5733177" cy="685335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8CD5255-104B-27DC-7042-F386507D19C5}"/>
              </a:ext>
            </a:extLst>
          </p:cNvPr>
          <p:cNvSpPr txBox="1"/>
          <p:nvPr/>
        </p:nvSpPr>
        <p:spPr>
          <a:xfrm>
            <a:off x="6472238" y="2266019"/>
            <a:ext cx="5719762" cy="3903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ar-AE" sz="1800" b="1" dirty="0">
                <a:solidFill>
                  <a:srgbClr val="C00000"/>
                </a:solidFill>
                <a:ea typeface="Calibri" panose="020F0502020204030204" pitchFamily="34" charset="0"/>
              </a:rPr>
              <a:t>واجب منزلي (عمل نموذج ورقي من إطار السيارة لصنع حواجز الطائرة.)</a:t>
            </a:r>
            <a:endParaRPr lang="en-GB" sz="18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A86C4D-6D1F-9C98-A200-066956FC53C9}"/>
              </a:ext>
            </a:extLst>
          </p:cNvPr>
          <p:cNvSpPr txBox="1"/>
          <p:nvPr/>
        </p:nvSpPr>
        <p:spPr>
          <a:xfrm>
            <a:off x="10095235" y="1896687"/>
            <a:ext cx="24110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AE" sz="1800" b="1" dirty="0">
                <a:solidFill>
                  <a:srgbClr val="C00000"/>
                </a:solidFill>
              </a:rPr>
              <a:t>الدرس الثاني عشر</a:t>
            </a:r>
            <a:endParaRPr lang="en-GB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51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79C3EC549C034E9ED420EACB854202" ma:contentTypeVersion="4" ma:contentTypeDescription="Create a new document." ma:contentTypeScope="" ma:versionID="c46c09302f75407da99f20029f9850ed">
  <xsd:schema xmlns:xsd="http://www.w3.org/2001/XMLSchema" xmlns:xs="http://www.w3.org/2001/XMLSchema" xmlns:p="http://schemas.microsoft.com/office/2006/metadata/properties" xmlns:ns2="936ad9a7-844e-47a6-8066-c45e3a580f35" targetNamespace="http://schemas.microsoft.com/office/2006/metadata/properties" ma:root="true" ma:fieldsID="b84e57b5cb3088a60d6ca242ee5fad1c" ns2:_="">
    <xsd:import namespace="936ad9a7-844e-47a6-8066-c45e3a580f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6ad9a7-844e-47a6-8066-c45e3a580f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923183-DAC2-456C-AF3F-2E64A6D39A6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E095AC0-3A41-46B2-878E-71F8CE2265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DE1602-C1FB-4A7E-9A4B-C1374D5CEA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6ad9a7-844e-47a6-8066-c45e3a580f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واجبات وحدة  مهارات إعادة التدوير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واجبات وحدة  مهارات إعادة التدوير</dc:title>
  <dc:creator>Aysha Muftah Mohammed Al Shamsi</dc:creator>
  <cp:lastModifiedBy>Mansoor Mohammed Nasser AlFarsi</cp:lastModifiedBy>
  <cp:revision>6</cp:revision>
  <dcterms:created xsi:type="dcterms:W3CDTF">2023-07-03T20:07:26Z</dcterms:created>
  <dcterms:modified xsi:type="dcterms:W3CDTF">2024-01-12T05:56:52Z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0x0101002779C3EC549C034E9ED420EACB854202</vt:lpwstr>
  </property>
</Properties>
</file>