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63A1FB-DB38-B094-6986-6C4655E8F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D34703-571D-613A-8BFC-31F7680E8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0912" y="95783"/>
            <a:ext cx="2411088" cy="1705121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ar-AE" sz="2400" b="1" dirty="0"/>
              <a:t>واجبات وحدة </a:t>
            </a:r>
            <a:br>
              <a:rPr lang="ar-AE" sz="2400" b="1" dirty="0"/>
            </a:br>
            <a:r>
              <a:rPr lang="ar-AE" sz="2400" b="1" dirty="0"/>
              <a:t>مهارات إعادة التدوير</a:t>
            </a:r>
            <a:endParaRPr lang="en-GB" sz="2400" b="1" dirty="0"/>
          </a:p>
        </p:txBody>
      </p:sp>
      <p:pic>
        <p:nvPicPr>
          <p:cNvPr id="8" name="Picture 7" descr="A collection of black and yellow rubber wedges&#10;&#10;Description automatically generated">
            <a:extLst>
              <a:ext uri="{FF2B5EF4-FFF2-40B4-BE49-F238E27FC236}">
                <a16:creationId xmlns:a16="http://schemas.microsoft.com/office/drawing/2014/main" id="{141125C8-E187-43EE-39DC-D446AB3D0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" y="4648"/>
            <a:ext cx="5733177" cy="68533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8CD5255-104B-27DC-7042-F386507D19C5}"/>
              </a:ext>
            </a:extLst>
          </p:cNvPr>
          <p:cNvSpPr txBox="1"/>
          <p:nvPr/>
        </p:nvSpPr>
        <p:spPr>
          <a:xfrm>
            <a:off x="6472238" y="2266019"/>
            <a:ext cx="5719762" cy="390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1800" b="1" dirty="0">
                <a:solidFill>
                  <a:srgbClr val="C00000"/>
                </a:solidFill>
                <a:ea typeface="Calibri" panose="020F0502020204030204" pitchFamily="34" charset="0"/>
              </a:rPr>
              <a:t>واجب منزلي (عمل نموذج ورقي من إطار السيارة لصنع حواجز الطائرة.)</a:t>
            </a:r>
            <a:endParaRPr lang="en-GB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A86C4D-6D1F-9C98-A200-066956FC53C9}"/>
              </a:ext>
            </a:extLst>
          </p:cNvPr>
          <p:cNvSpPr txBox="1"/>
          <p:nvPr/>
        </p:nvSpPr>
        <p:spPr>
          <a:xfrm>
            <a:off x="10095235" y="1896687"/>
            <a:ext cx="24110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AE" sz="1800" b="1" dirty="0">
                <a:solidFill>
                  <a:srgbClr val="C00000"/>
                </a:solidFill>
              </a:rPr>
              <a:t>الدرس الثاني عشر</a:t>
            </a:r>
            <a:endParaRPr lang="en-GB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5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923183-DAC2-456C-AF3F-2E64A6D39A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095AC0-3A41-46B2-878E-71F8CE226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DE1602-C1FB-4A7E-9A4B-C1374D5CEA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ad9a7-844e-47a6-8066-c45e3a580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واجبات وحدة  مهارات إعادة التدوير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Mansoor Mohammed Nasser AlFarsi</cp:lastModifiedBy>
  <cp:revision>6</cp:revision>
  <dcterms:created xsi:type="dcterms:W3CDTF">2023-07-03T20:07:26Z</dcterms:created>
  <dcterms:modified xsi:type="dcterms:W3CDTF">2024-01-12T05:56:52Z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